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39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2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081D9BC-9FEC-4C4D-8539-A666C239FC3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865F927-CE9A-48C2-9D97-3ED78E4A665C}" type="datetimeFigureOut">
              <a:rPr lang="en-US" smtClean="0"/>
              <a:t>3/25/2019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C18CC07-E68B-4EF0-819A-90CFB034D5D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23B333F-CBE9-456F-975B-18C870A7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6403" y="3610064"/>
            <a:ext cx="6967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as a certified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8647" y="779406"/>
            <a:ext cx="696670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The board of the</a:t>
            </a:r>
          </a:p>
        </p:txBody>
      </p:sp>
      <p:sp>
        <p:nvSpPr>
          <p:cNvPr id="7" name="Frame 108"/>
          <p:cNvSpPr/>
          <p:nvPr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" name="Group 4"/>
          <p:cNvGrpSpPr>
            <a:grpSpLocks noChangeAspect="1"/>
          </p:cNvGrpSpPr>
          <p:nvPr/>
        </p:nvGrpSpPr>
        <p:grpSpPr bwMode="auto">
          <a:xfrm>
            <a:off x="4031575" y="2134581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3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" name="Rectangle 84"/>
          <p:cNvSpPr/>
          <p:nvPr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6" name="TextBox 85"/>
          <p:cNvSpPr txBox="1"/>
          <p:nvPr/>
        </p:nvSpPr>
        <p:spPr>
          <a:xfrm>
            <a:off x="1081623" y="980193"/>
            <a:ext cx="696670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/>
              <a:t>PowerPoint</a:t>
            </a:r>
            <a:r>
              <a:rPr lang="en-US" sz="4000" baseline="0" dirty="0" smtClean="0"/>
              <a:t> Engineering Society</a:t>
            </a:r>
            <a:endParaRPr lang="en-US" sz="4000" dirty="0"/>
          </a:p>
        </p:txBody>
      </p:sp>
      <p:sp>
        <p:nvSpPr>
          <p:cNvPr id="87" name="TextBox 86"/>
          <p:cNvSpPr txBox="1"/>
          <p:nvPr/>
        </p:nvSpPr>
        <p:spPr>
          <a:xfrm>
            <a:off x="1099949" y="1612811"/>
            <a:ext cx="696670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is</a:t>
            </a:r>
            <a:r>
              <a:rPr lang="en-US" sz="2000" baseline="0" dirty="0" smtClean="0"/>
              <a:t> pleased to recognize</a:t>
            </a:r>
            <a:endParaRPr lang="en-US" sz="2000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1067615" y="3906279"/>
            <a:ext cx="696772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/>
              <a:t>Professional PowerPoint Engineer</a:t>
            </a:r>
            <a:r>
              <a:rPr lang="en-US" sz="3200" dirty="0" smtClean="0"/>
              <a:t>™</a:t>
            </a:r>
            <a:endParaRPr lang="en-US" sz="4000" dirty="0"/>
          </a:p>
        </p:txBody>
      </p:sp>
      <p:sp>
        <p:nvSpPr>
          <p:cNvPr id="89" name="TextBox 88"/>
          <p:cNvSpPr txBox="1"/>
          <p:nvPr/>
        </p:nvSpPr>
        <p:spPr>
          <a:xfrm>
            <a:off x="872706" y="5122089"/>
            <a:ext cx="380327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latin typeface="Vladimir Script" panose="03050402040407070305" pitchFamily="66" charset="0"/>
              </a:rPr>
              <a:t>William</a:t>
            </a:r>
            <a:r>
              <a:rPr lang="en-US" sz="2800" baseline="0" dirty="0" smtClean="0">
                <a:latin typeface="Vladimir Script" panose="03050402040407070305" pitchFamily="66" charset="0"/>
              </a:rPr>
              <a:t> </a:t>
            </a:r>
            <a:r>
              <a:rPr lang="en-US" sz="2800" dirty="0" smtClean="0">
                <a:latin typeface="Vladimir Script" panose="03050402040407070305" pitchFamily="66" charset="0"/>
              </a:rPr>
              <a:t>Fence</a:t>
            </a:r>
            <a:endParaRPr lang="en-US" sz="2800" dirty="0">
              <a:latin typeface="Vladimir Script" panose="03050402040407070305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63131" y="5174055"/>
            <a:ext cx="3810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Awarded this </a:t>
            </a:r>
            <a:r>
              <a:rPr lang="en-US" sz="2000" baseline="0" dirty="0" smtClean="0"/>
              <a:t>           </a:t>
            </a:r>
            <a:r>
              <a:rPr lang="en-US" sz="2000" dirty="0" smtClean="0"/>
              <a:t>day of                 ,</a:t>
            </a:r>
            <a:r>
              <a:rPr lang="en-US" sz="2000" baseline="0" dirty="0" smtClean="0"/>
              <a:t>         </a:t>
            </a:r>
            <a:r>
              <a:rPr lang="en-US" sz="2000" dirty="0" smtClean="0"/>
              <a:t>    .</a:t>
            </a:r>
          </a:p>
          <a:p>
            <a:pPr algn="ctr"/>
            <a:r>
              <a:rPr lang="en-US" sz="2000" dirty="0" smtClean="0"/>
              <a:t>ppt-eng.org</a:t>
            </a:r>
            <a:endParaRPr lang="en-US" sz="2000" dirty="0"/>
          </a:p>
        </p:txBody>
      </p:sp>
      <p:grpSp>
        <p:nvGrpSpPr>
          <p:cNvPr id="91" name="Group 4"/>
          <p:cNvGrpSpPr>
            <a:grpSpLocks noChangeAspect="1"/>
          </p:cNvGrpSpPr>
          <p:nvPr/>
        </p:nvGrpSpPr>
        <p:grpSpPr bwMode="auto">
          <a:xfrm>
            <a:off x="4038601" y="4626208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2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752570" y="5463901"/>
            <a:ext cx="350213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Founder</a:t>
            </a:r>
            <a:r>
              <a:rPr lang="en-US" sz="2000" baseline="0" dirty="0" smtClean="0"/>
              <a:t> and Chair</a:t>
            </a:r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1023278" y="5218304"/>
            <a:ext cx="350213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f the Month Certificat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Gabriola</vt:lpstr>
      <vt:lpstr>Vladimir Script</vt:lpstr>
      <vt:lpstr>Employee of the Month Certificate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2019-03-26T03:44:24Z</dcterms:created>
  <dcterms:modified xsi:type="dcterms:W3CDTF">2019-03-26T03:44:36Z</dcterms:modified>
</cp:coreProperties>
</file>